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6"/>
  </p:notesMasterIdLst>
  <p:sldIdLst>
    <p:sldId id="259" r:id="rId2"/>
    <p:sldId id="260" r:id="rId3"/>
    <p:sldId id="272" r:id="rId4"/>
    <p:sldId id="27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CC0000"/>
    <a:srgbClr val="000066"/>
    <a:srgbClr val="9966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B6D584-1ABE-4963-A7B1-FCF6D8EB1A5D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06531F-7629-4E95-8148-522F6F2681C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20868"/>
            <a:ext cx="914400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hi-IN" sz="8000" b="1" dirty="0">
                <a:ln/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tsaah" pitchFamily="34" charset="0"/>
                <a:ea typeface="Times New Roman" pitchFamily="18" charset="0"/>
                <a:cs typeface="Utsaah" pitchFamily="34" charset="0"/>
              </a:rPr>
              <a:t>सैनिक  स्कूल गोपालगंज</a:t>
            </a:r>
            <a:endParaRPr lang="en-US" sz="8000" b="1" dirty="0">
              <a:ln/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WordArt 8"/>
          <p:cNvSpPr>
            <a:spLocks noChangeArrowheads="1" noChangeShapeType="1" noTextEdit="1"/>
          </p:cNvSpPr>
          <p:nvPr/>
        </p:nvSpPr>
        <p:spPr bwMode="auto">
          <a:xfrm>
            <a:off x="685800" y="1447800"/>
            <a:ext cx="7162800" cy="35052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991561"/>
              </a:avLst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en-US" sz="28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8" name="Picture 4" descr="D:\flex\BASKETBALL\Basketball 2018\Transparen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53399" y="73152"/>
            <a:ext cx="914401" cy="1069848"/>
          </a:xfrm>
          <a:prstGeom prst="rect">
            <a:avLst/>
          </a:prstGeom>
          <a:noFill/>
        </p:spPr>
      </p:pic>
      <p:pic>
        <p:nvPicPr>
          <p:cNvPr id="1030" name="Picture 6" descr="D:\School Certificate\imageedit_1_8905217465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73025"/>
            <a:ext cx="1069975" cy="1069975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0" y="5105400"/>
            <a:ext cx="8153400" cy="1754326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hi-IN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हिन्दी </a:t>
            </a:r>
          </a:p>
          <a:p>
            <a:pPr algn="ctr"/>
            <a:r>
              <a:rPr lang="hi-IN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कक्षा -X</a:t>
            </a:r>
          </a:p>
          <a:p>
            <a:pPr algn="ctr"/>
            <a:r>
              <a:rPr lang="hi-IN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(क्षितिज- गद्य खंड)</a:t>
            </a:r>
            <a:endParaRPr lang="en-US" sz="3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AutoShape 2" descr="Image result for debat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AutoShape 4" descr="Image result for debat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6" descr="Image result for debat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2" name="AutoShape 8" descr="Image result for debat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3" name="Picture 12" descr="1 ONLIN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1447800"/>
            <a:ext cx="8153400" cy="36576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69080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70560"/>
          </a:xfrm>
        </p:spPr>
        <p:txBody>
          <a:bodyPr>
            <a:normAutofit/>
          </a:bodyPr>
          <a:lstStyle/>
          <a:p>
            <a:pPr algn="ctr"/>
            <a:r>
              <a:rPr lang="hi-IN" sz="3200" dirty="0" smtClean="0">
                <a:solidFill>
                  <a:srgbClr val="FF0000"/>
                </a:solidFill>
              </a:rPr>
              <a:t>पाठ-1 नेताजी का चश्मा (स्वयं प्रकाश) 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1066800"/>
            <a:ext cx="7772400" cy="55626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hi-IN" sz="2800" u="sng" dirty="0" smtClean="0">
                <a:solidFill>
                  <a:srgbClr val="FF0000"/>
                </a:solidFill>
              </a:rPr>
              <a:t>लेखक परिचय </a:t>
            </a:r>
          </a:p>
          <a:p>
            <a:pPr algn="just">
              <a:buNone/>
            </a:pPr>
            <a:r>
              <a:rPr lang="hi-IN" sz="2000" dirty="0" smtClean="0"/>
              <a:t>  </a:t>
            </a:r>
            <a:r>
              <a:rPr lang="hi-IN" sz="2000" u="sng" dirty="0" smtClean="0"/>
              <a:t>स्वयं प्रकाश</a:t>
            </a:r>
            <a:r>
              <a:rPr lang="hi-IN" sz="2000" dirty="0" smtClean="0"/>
              <a:t> का जन्म1947 ई० इंदौर (मध्य प्रदेश)I शिक्षा एवं नौकरी</a:t>
            </a:r>
          </a:p>
          <a:p>
            <a:pPr algn="just">
              <a:buNone/>
            </a:pPr>
            <a:r>
              <a:rPr lang="hi-IN" sz="2000" dirty="0" smtClean="0"/>
              <a:t>  राजस्थान I वसुधा पत्रिका के संपादक I मध्यमवर्गीय जीवन का चित्रण Iइनकी कहानियों में वर्ग शोषण का विरोध,सामाजिक जीवन में जाति, सम्प्रदाय एवं लिंग भेद का विरोध I पहल सम्मान, बनमाली पुरस्कार, राजस्थान साहित्य अकादमी इत्यादि पुरस्कारों से सम्मानित I </a:t>
            </a:r>
          </a:p>
          <a:p>
            <a:pPr algn="just">
              <a:buNone/>
            </a:pPr>
            <a:r>
              <a:rPr lang="hi-IN" sz="2000" dirty="0" smtClean="0"/>
              <a:t>  </a:t>
            </a:r>
            <a:r>
              <a:rPr lang="hi-IN" sz="2000" u="sng" dirty="0" smtClean="0"/>
              <a:t>रचनाएँ </a:t>
            </a:r>
            <a:r>
              <a:rPr lang="hi-IN" sz="2000" dirty="0" smtClean="0"/>
              <a:t>:- सूरज कब निकलेगा, आएँगें अच्छे दिन भी, आदमी जात का आदमी एवं संधान प्रमुख हैं I बीच में विनय एवं ईंधन (उपन्यास) I</a:t>
            </a:r>
          </a:p>
          <a:p>
            <a:pPr algn="just">
              <a:buNone/>
            </a:pPr>
            <a:r>
              <a:rPr lang="hi-IN" sz="2000" dirty="0" smtClean="0"/>
              <a:t>  </a:t>
            </a:r>
            <a:r>
              <a:rPr lang="hi-IN" sz="2000" u="sng" dirty="0" smtClean="0"/>
              <a:t>पाठ-परिचय </a:t>
            </a:r>
            <a:r>
              <a:rPr lang="hi-IN" sz="2000" dirty="0" smtClean="0"/>
              <a:t>:- चारों ओर सीमाओं से घिरे भूभाग को देश नहीं कहते I उस धरती पर रहने वाले नागरिकों, पेड़-पौधों, नदियों पर्वतों तथा पशु-पक्षियों से देश बनता है I इनसे नि:स्वार्थ प्रेम करना तथा इनके विकास के लिए प्रयत्नशील रहना देशभक्ति है I नेताजी का चश्मा पाठ कहानी कैप्टन चश्मेवाले के माध्यम से उन सभी देशभक्तों के योगदान को रेखांकित करती है जो अपने देश को समृद्ध तथा उसकी रक्षा में अपने-अपने तरीके से योगदान देते हैं I इस योगदान में बड़े ही नहीं, बच्चे भी शामिल हैं I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70560"/>
          </a:xfrm>
        </p:spPr>
        <p:txBody>
          <a:bodyPr>
            <a:normAutofit/>
          </a:bodyPr>
          <a:lstStyle/>
          <a:p>
            <a:pPr algn="ctr"/>
            <a:r>
              <a:rPr lang="hi-IN" sz="3200" dirty="0" smtClean="0">
                <a:solidFill>
                  <a:srgbClr val="FF0000"/>
                </a:solidFill>
              </a:rPr>
              <a:t>पाठ-1 नेताजी का चश्मा (स्वयं प्रकाश) 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1066800"/>
            <a:ext cx="7772400" cy="5562600"/>
          </a:xfrm>
        </p:spPr>
        <p:txBody>
          <a:bodyPr/>
          <a:lstStyle/>
          <a:p>
            <a:pPr algn="ctr">
              <a:buNone/>
            </a:pPr>
            <a:r>
              <a:rPr lang="hi-IN" sz="2800" u="sng" dirty="0" smtClean="0">
                <a:solidFill>
                  <a:srgbClr val="FF0000"/>
                </a:solidFill>
              </a:rPr>
              <a:t>महत्वपूर्ण तथ्य   </a:t>
            </a:r>
          </a:p>
          <a:p>
            <a:pPr algn="just">
              <a:buNone/>
            </a:pPr>
            <a:r>
              <a:rPr lang="en-US" sz="2000" dirty="0" err="1" smtClean="0"/>
              <a:t>i</a:t>
            </a:r>
            <a:r>
              <a:rPr lang="en-US" sz="2000" dirty="0" smtClean="0"/>
              <a:t>) </a:t>
            </a:r>
            <a:r>
              <a:rPr lang="hi-IN" sz="2000" dirty="0" smtClean="0"/>
              <a:t>नई पीढ़ी को प्रसिद्ध व्यक्तियों के महान योगदान से परिचित करवाना</a:t>
            </a:r>
            <a:r>
              <a:rPr lang="en-US" sz="2000" dirty="0" smtClean="0"/>
              <a:t> I</a:t>
            </a:r>
            <a:r>
              <a:rPr lang="hi-IN" sz="2000" dirty="0" smtClean="0"/>
              <a:t> </a:t>
            </a:r>
          </a:p>
          <a:p>
            <a:pPr algn="just">
              <a:buNone/>
            </a:pPr>
            <a:r>
              <a:rPr lang="en-US" sz="2000" dirty="0" smtClean="0"/>
              <a:t>ii) </a:t>
            </a:r>
            <a:r>
              <a:rPr lang="hi-IN" sz="2000" dirty="0" smtClean="0"/>
              <a:t>बच्चों को भी उनके जैसा बनाने की प्रेरणा</a:t>
            </a:r>
            <a:r>
              <a:rPr lang="en-US" sz="2000" dirty="0" smtClean="0"/>
              <a:t> I</a:t>
            </a:r>
            <a:r>
              <a:rPr lang="hi-IN" sz="2000" dirty="0" smtClean="0"/>
              <a:t> </a:t>
            </a:r>
          </a:p>
          <a:p>
            <a:pPr algn="just">
              <a:buNone/>
            </a:pPr>
            <a:r>
              <a:rPr lang="en-US" sz="2000" dirty="0" smtClean="0"/>
              <a:t>iii) </a:t>
            </a:r>
            <a:r>
              <a:rPr lang="hi-IN" sz="2000" dirty="0" smtClean="0"/>
              <a:t>महापुरुषों के जीवन की घटनाओं से जनता को अवगत कराया जाए</a:t>
            </a:r>
            <a:r>
              <a:rPr lang="en-US" sz="2000" dirty="0" smtClean="0"/>
              <a:t> I</a:t>
            </a:r>
            <a:r>
              <a:rPr lang="hi-IN" sz="2000" dirty="0" smtClean="0"/>
              <a:t> </a:t>
            </a:r>
          </a:p>
          <a:p>
            <a:pPr algn="just">
              <a:buNone/>
            </a:pPr>
            <a:r>
              <a:rPr lang="en-US" sz="2000" dirty="0" smtClean="0"/>
              <a:t>iv) </a:t>
            </a:r>
            <a:r>
              <a:rPr lang="hi-IN" sz="2000" dirty="0" smtClean="0"/>
              <a:t>मूर्ति की उचित देखभाल होनी चाहिए </a:t>
            </a:r>
            <a:r>
              <a:rPr lang="en-US" sz="2000" dirty="0" smtClean="0"/>
              <a:t>I</a:t>
            </a:r>
            <a:endParaRPr lang="hi-IN" sz="2000" dirty="0" smtClean="0"/>
          </a:p>
          <a:p>
            <a:pPr algn="just">
              <a:buNone/>
            </a:pPr>
            <a:r>
              <a:rPr lang="en-US" sz="2000" dirty="0" smtClean="0"/>
              <a:t>v) </a:t>
            </a:r>
            <a:r>
              <a:rPr lang="hi-IN" sz="2000" dirty="0" smtClean="0"/>
              <a:t>सफाई का ध्यान रखा जाना चाहिए</a:t>
            </a:r>
            <a:r>
              <a:rPr lang="en-US" sz="2000" dirty="0" smtClean="0"/>
              <a:t> I</a:t>
            </a:r>
            <a:endParaRPr lang="hi-IN" sz="2000" dirty="0" smtClean="0"/>
          </a:p>
          <a:p>
            <a:pPr algn="just">
              <a:buNone/>
            </a:pPr>
            <a:r>
              <a:rPr lang="en-US" sz="2000" dirty="0" smtClean="0"/>
              <a:t>vi) </a:t>
            </a:r>
            <a:r>
              <a:rPr lang="hi-IN" sz="2000" dirty="0" smtClean="0"/>
              <a:t>प्रेरण दायक प्रसंगों की जानकारी दी जानी चाहिए</a:t>
            </a:r>
            <a:r>
              <a:rPr lang="en-US" sz="2000" dirty="0" smtClean="0"/>
              <a:t> I</a:t>
            </a:r>
            <a:r>
              <a:rPr lang="hi-IN" sz="2000" dirty="0" smtClean="0"/>
              <a:t> </a:t>
            </a:r>
          </a:p>
          <a:p>
            <a:pPr algn="just">
              <a:buNone/>
            </a:pPr>
            <a:r>
              <a:rPr lang="en-US" sz="2000" dirty="0" smtClean="0"/>
              <a:t>vii) </a:t>
            </a:r>
            <a:r>
              <a:rPr lang="hi-IN" sz="2000" dirty="0" smtClean="0"/>
              <a:t>जन्मदिन एवं पुण्यतिथि को कार्यक्रम रखा जाए</a:t>
            </a:r>
            <a:r>
              <a:rPr lang="en-US" sz="2000" dirty="0" smtClean="0"/>
              <a:t> I</a:t>
            </a:r>
            <a:endParaRPr lang="hi-IN" sz="2000" dirty="0" smtClean="0"/>
          </a:p>
          <a:p>
            <a:pPr algn="just">
              <a:buNone/>
            </a:pPr>
            <a:r>
              <a:rPr lang="en-US" sz="2000" dirty="0" smtClean="0"/>
              <a:t>viii) </a:t>
            </a:r>
            <a:r>
              <a:rPr lang="hi-IN" sz="2000" dirty="0" smtClean="0"/>
              <a:t>मूर्ति के प्रति श्रद्धाभाव एवं गरिमा का ध्यान रखा जाय </a:t>
            </a:r>
            <a:r>
              <a:rPr lang="en-US" sz="2000" dirty="0" smtClean="0"/>
              <a:t>I</a:t>
            </a:r>
            <a:endParaRPr lang="hi-IN" sz="2000" dirty="0" smtClean="0"/>
          </a:p>
          <a:p>
            <a:pPr algn="just">
              <a:buNone/>
            </a:pPr>
            <a:r>
              <a:rPr lang="en-US" sz="2000" dirty="0" smtClean="0"/>
              <a:t>ix) </a:t>
            </a:r>
            <a:r>
              <a:rPr lang="hi-IN" sz="2000" dirty="0" smtClean="0"/>
              <a:t>समय-समय पर रंग-रोगन किया जाय </a:t>
            </a:r>
            <a:r>
              <a:rPr lang="en-US" sz="2000" dirty="0" smtClean="0"/>
              <a:t>I</a:t>
            </a:r>
            <a:endParaRPr lang="hi-IN" sz="2000" dirty="0" smtClean="0"/>
          </a:p>
          <a:p>
            <a:pPr algn="just">
              <a:buNone/>
            </a:pPr>
            <a:r>
              <a:rPr lang="en-US" sz="2000" dirty="0" smtClean="0"/>
              <a:t>x) </a:t>
            </a:r>
            <a:r>
              <a:rPr lang="hi-IN" sz="2000" dirty="0" smtClean="0"/>
              <a:t>सार्वजनिक एवं सरकारी सम्पति को नुकशान न पहुँचाया जाय I</a:t>
            </a:r>
          </a:p>
          <a:p>
            <a:pPr algn="just">
              <a:buNone/>
            </a:pPr>
            <a:r>
              <a:rPr lang="en-US" sz="2000" dirty="0" smtClean="0"/>
              <a:t>xi) </a:t>
            </a:r>
            <a:r>
              <a:rPr lang="hi-IN" sz="2000" dirty="0" smtClean="0"/>
              <a:t>अपने आस-आस हो रहे अन्याय का विरोध करें I</a:t>
            </a:r>
          </a:p>
          <a:p>
            <a:pPr algn="just">
              <a:buNone/>
            </a:pPr>
            <a:r>
              <a:rPr lang="en-US" sz="2000" dirty="0" smtClean="0"/>
              <a:t>xii) </a:t>
            </a:r>
            <a:r>
              <a:rPr lang="hi-IN" sz="2000" dirty="0" smtClean="0"/>
              <a:t>देश की स्म्रिद्धिएव्म प्रगति में अपना योगदान दें I</a:t>
            </a:r>
          </a:p>
          <a:p>
            <a:pPr algn="just">
              <a:buNone/>
            </a:pPr>
            <a:r>
              <a:rPr lang="en-US" sz="2000" dirty="0" smtClean="0"/>
              <a:t>xiii) </a:t>
            </a:r>
            <a:r>
              <a:rPr lang="hi-IN" sz="2000" dirty="0" smtClean="0"/>
              <a:t>बालश्रमिकों को शोषण से मुक्ति दिलाए 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239000" cy="1203960"/>
          </a:xfrm>
        </p:spPr>
        <p:txBody>
          <a:bodyPr>
            <a:normAutofit fontScale="90000"/>
          </a:bodyPr>
          <a:lstStyle/>
          <a:p>
            <a:pPr algn="ctr"/>
            <a:r>
              <a:rPr lang="hi-IN" sz="4000" dirty="0" smtClean="0">
                <a:solidFill>
                  <a:srgbClr val="FF0000"/>
                </a:solidFill>
              </a:rPr>
              <a:t>पाठ-1 नेताजी का चश्मा </a:t>
            </a:r>
            <a:br>
              <a:rPr lang="hi-IN" sz="4000" dirty="0" smtClean="0">
                <a:solidFill>
                  <a:srgbClr val="FF0000"/>
                </a:solidFill>
              </a:rPr>
            </a:br>
            <a:r>
              <a:rPr lang="hi-IN" sz="4000" dirty="0" smtClean="0">
                <a:solidFill>
                  <a:srgbClr val="FF0000"/>
                </a:solidFill>
              </a:rPr>
              <a:t>(स्वयं प्रकाश) </a:t>
            </a:r>
            <a:r>
              <a:rPr lang="hi-IN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7239000" cy="4931736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hi-IN" sz="3400" u="sng" dirty="0" smtClean="0"/>
              <a:t>गृहकार्य</a:t>
            </a:r>
          </a:p>
          <a:p>
            <a:pPr>
              <a:buNone/>
            </a:pPr>
            <a:r>
              <a:rPr lang="hi-IN" sz="2000" dirty="0" smtClean="0"/>
              <a:t> </a:t>
            </a:r>
            <a:r>
              <a:rPr lang="en-US" sz="2900" dirty="0" err="1" smtClean="0"/>
              <a:t>i</a:t>
            </a:r>
            <a:r>
              <a:rPr lang="en-US" sz="2900" dirty="0" smtClean="0"/>
              <a:t>) </a:t>
            </a:r>
            <a:r>
              <a:rPr lang="hi-IN" sz="2900" dirty="0" smtClean="0"/>
              <a:t>सेनानी न होते हुए भी चश्मेवाले को लोग कैप्टन क्यों कहते थे ?</a:t>
            </a:r>
          </a:p>
          <a:p>
            <a:pPr>
              <a:buNone/>
            </a:pPr>
            <a:r>
              <a:rPr lang="hi-IN" sz="2900" dirty="0" smtClean="0"/>
              <a:t> </a:t>
            </a:r>
            <a:r>
              <a:rPr lang="en-US" sz="2900" dirty="0" smtClean="0"/>
              <a:t>ii) </a:t>
            </a:r>
            <a:r>
              <a:rPr lang="hi-IN" sz="2900" dirty="0" smtClean="0"/>
              <a:t>बच्चों द्वारा सरकंडे का चश्मा क्या उम्मीद जगाता है ?</a:t>
            </a:r>
          </a:p>
          <a:p>
            <a:pPr>
              <a:buNone/>
            </a:pPr>
            <a:r>
              <a:rPr lang="en-US" sz="2900" dirty="0" smtClean="0"/>
              <a:t> iii) </a:t>
            </a:r>
            <a:r>
              <a:rPr lang="hi-IN" sz="2900" dirty="0" smtClean="0"/>
              <a:t>पानवाले का चरित्र चित्रण कीजिए ?</a:t>
            </a:r>
          </a:p>
          <a:p>
            <a:pPr>
              <a:buNone/>
            </a:pPr>
            <a:r>
              <a:rPr lang="en-US" sz="2900" dirty="0" smtClean="0"/>
              <a:t> iv) ‘</a:t>
            </a:r>
            <a:r>
              <a:rPr lang="hi-IN" sz="2900" dirty="0" smtClean="0"/>
              <a:t>वो लंगडा क्या जायेगा फेज़ में</a:t>
            </a:r>
            <a:r>
              <a:rPr lang="en-US" sz="2900" dirty="0" smtClean="0"/>
              <a:t> I’</a:t>
            </a:r>
            <a:r>
              <a:rPr lang="hi-IN" sz="2900" dirty="0" smtClean="0"/>
              <a:t> आशय स्पष्ट कीजिए</a:t>
            </a:r>
            <a:r>
              <a:rPr lang="en-US" sz="2900" dirty="0" smtClean="0"/>
              <a:t> I</a:t>
            </a:r>
            <a:endParaRPr lang="hi-IN" sz="2900" dirty="0" smtClean="0"/>
          </a:p>
          <a:p>
            <a:pPr>
              <a:buNone/>
            </a:pPr>
            <a:r>
              <a:rPr lang="en-US" sz="2900" dirty="0" smtClean="0"/>
              <a:t> v) </a:t>
            </a:r>
            <a:r>
              <a:rPr lang="hi-IN" sz="2900" dirty="0" smtClean="0"/>
              <a:t>आप अपने इलाके के चौराहे पर किस व्यक्ति की मूर्ति स्थापित </a:t>
            </a:r>
            <a:r>
              <a:rPr lang="en-US" sz="2900" dirty="0" smtClean="0"/>
              <a:t>  </a:t>
            </a:r>
          </a:p>
          <a:p>
            <a:pPr>
              <a:buNone/>
            </a:pPr>
            <a:r>
              <a:rPr lang="en-US" sz="2900" dirty="0" smtClean="0"/>
              <a:t>    </a:t>
            </a:r>
            <a:r>
              <a:rPr lang="hi-IN" sz="2900" dirty="0" smtClean="0"/>
              <a:t>करना चाहेंगे और क्यों ?</a:t>
            </a:r>
          </a:p>
          <a:p>
            <a:pPr>
              <a:buNone/>
            </a:pPr>
            <a:r>
              <a:rPr lang="en-US" sz="2900" dirty="0" smtClean="0"/>
              <a:t> vi)</a:t>
            </a:r>
            <a:r>
              <a:rPr lang="hi-IN" sz="2900" dirty="0" smtClean="0"/>
              <a:t>हालदार साहब की चारित्रिक विशेषता लिखिए</a:t>
            </a:r>
            <a:r>
              <a:rPr lang="en-US" sz="2900" dirty="0" smtClean="0"/>
              <a:t> I</a:t>
            </a:r>
            <a:r>
              <a:rPr lang="hi-IN" sz="2900" dirty="0" smtClean="0"/>
              <a:t> </a:t>
            </a:r>
          </a:p>
          <a:p>
            <a:pPr>
              <a:buNone/>
            </a:pPr>
            <a:r>
              <a:rPr lang="en-US" sz="2900" dirty="0" smtClean="0"/>
              <a:t>Vii)</a:t>
            </a:r>
            <a:r>
              <a:rPr lang="hi-IN" sz="2900" dirty="0" smtClean="0"/>
              <a:t>लेखक की जीवनी को संक्षेप में लिखिए</a:t>
            </a:r>
            <a:r>
              <a:rPr lang="en-US" sz="2900" dirty="0" smtClean="0"/>
              <a:t> I</a:t>
            </a:r>
            <a:r>
              <a:rPr lang="hi-IN" sz="2900" dirty="0" smtClean="0"/>
              <a:t> </a:t>
            </a: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hi-IN" sz="3400" dirty="0" smtClean="0"/>
              <a:t>सौजैन्य से :- (हिंदी विभाग) </a:t>
            </a:r>
          </a:p>
          <a:p>
            <a:pPr algn="r">
              <a:buNone/>
            </a:pPr>
            <a:r>
              <a:rPr lang="hi-IN" sz="3400" u="sng" dirty="0" smtClean="0"/>
              <a:t>धन्यवाद !</a:t>
            </a:r>
            <a:r>
              <a:rPr lang="hi-IN" sz="9600" u="sng" dirty="0" smtClean="0"/>
              <a:t> </a:t>
            </a:r>
          </a:p>
          <a:p>
            <a:pPr>
              <a:buNone/>
            </a:pPr>
            <a:endParaRPr lang="en-US" sz="2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584</TotalTime>
  <Words>461</Words>
  <Application>Microsoft Office PowerPoint</Application>
  <PresentationFormat>On-screen Show (4:3)</PresentationFormat>
  <Paragraphs>38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Opulent</vt:lpstr>
      <vt:lpstr>Slide 1</vt:lpstr>
      <vt:lpstr>पाठ-1 नेताजी का चश्मा (स्वयं प्रकाश) </vt:lpstr>
      <vt:lpstr>पाठ-1 नेताजी का चश्मा (स्वयं प्रकाश) </vt:lpstr>
      <vt:lpstr>पाठ-1 नेताजी का चश्मा  (स्वयं प्रकाश)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ssgj</dc:creator>
  <cp:lastModifiedBy>HM</cp:lastModifiedBy>
  <cp:revision>76</cp:revision>
  <dcterms:created xsi:type="dcterms:W3CDTF">2006-08-16T00:00:00Z</dcterms:created>
  <dcterms:modified xsi:type="dcterms:W3CDTF">2020-03-31T15:33:34Z</dcterms:modified>
</cp:coreProperties>
</file>